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2a84d2440188a2e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2a84d2440188a2e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2a84d2440188a2e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2a84d2440188a2e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player campaign mode (currently 10 levels to complete with 3 lives)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player local game (currently just 1 game)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options can be controller by a video game controller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2a84d2440188a2e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2a84d2440188a2e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difficulty adjusts the speed that enemy tanks rotate, how fast moving enemies move, and how many bullets enemies can shoot at a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Easy = 1 bullet, Medium = 2 bullets, Hard = 3 bullets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sizes are 500x500 for small, 1000x1000 for medium, and 1500x1500 for large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2a84d2440188a2e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2a84d2440188a2e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Player controller tank is blue, moving enemy tank is yellow, and static enemy tank is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kills and the number of lives remaining are kept track of throughout the single player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tank runs into an enemy tank, both will explode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a84d2440188a2e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a84d2440188a2e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players run into each other, both die and the game ends in a tie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a84d2440188a2e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a84d2440188a2e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a84d2440188a2e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a84d2440188a2e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2a84d2440188a2e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2a84d2440188a2e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2a84d2440188a2e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2a84d2440188a2e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gaps in work due to 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see where the sprints are - next time hope for more even distribution of work instead of cramming in before end of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time: be more precise and careful with keeping track of time and estimates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a84d2440188a2e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a84d2440188a2e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bf6fa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bf6fa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we wanted for our game: static tanks, less bullet bounces, multiple enemy tanks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2a84d2440188a2e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2a84d2440188a2e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2a84d2440188a2e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2a84d2440188a2e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a84d2440188a2e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a84d2440188a2e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make these changes so that the game is not hard coded to a set number of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 also add more challenges to people who master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enemy tank collisions will be important once the game is automatically generated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2a84d2440188a2e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2a84d2440188a2e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can control tanks with keyboard or Xbox/Playstation controller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2a84d2440188a2e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2a84d2440188a2e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fbf6fa7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fbf6fa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a84d2440188a2e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a84d2440188a2e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a84d2440188a2e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2a84d2440188a2e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2a84d2440188a2e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2a84d2440188a2e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2a84d2440188a2e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2a84d2440188a2e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LWJGL is used to program games like Minecraft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Tanks 2D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7025" y="2949850"/>
            <a:ext cx="8520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 Ascoli, Jonathan Basom, Steven Iovine, Minh Quang Bui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70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2586750" y="1106424"/>
            <a:ext cx="3970500" cy="3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3893" l="24558" r="23387" t="51807"/>
          <a:stretch/>
        </p:blipFill>
        <p:spPr>
          <a:xfrm>
            <a:off x="2931024" y="1386287"/>
            <a:ext cx="3281952" cy="31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2480675" y="249174"/>
            <a:ext cx="3970500" cy="3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4098" l="24618" r="24017" t="52250"/>
          <a:stretch/>
        </p:blipFill>
        <p:spPr>
          <a:xfrm>
            <a:off x="2824577" y="527255"/>
            <a:ext cx="3282696" cy="3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68037" l="24530" r="9843" t="22602"/>
          <a:stretch/>
        </p:blipFill>
        <p:spPr>
          <a:xfrm>
            <a:off x="142313" y="4004450"/>
            <a:ext cx="8859374" cy="7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2840975" y="4750225"/>
            <a:ext cx="3249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Enumeration of the Difficulty Levels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2586750" y="1101900"/>
            <a:ext cx="3970500" cy="3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- Single Player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2205" l="24539" r="24014" t="52327"/>
          <a:stretch/>
        </p:blipFill>
        <p:spPr>
          <a:xfrm>
            <a:off x="2946787" y="1484950"/>
            <a:ext cx="3250426" cy="3143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5"/>
          <p:cNvCxnSpPr/>
          <p:nvPr/>
        </p:nvCxnSpPr>
        <p:spPr>
          <a:xfrm flipH="1">
            <a:off x="1984600" y="3405525"/>
            <a:ext cx="1714500" cy="38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5"/>
          <p:cNvCxnSpPr/>
          <p:nvPr/>
        </p:nvCxnSpPr>
        <p:spPr>
          <a:xfrm flipH="1">
            <a:off x="1655525" y="2113500"/>
            <a:ext cx="1714500" cy="38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 flipH="1">
            <a:off x="5706650" y="2453800"/>
            <a:ext cx="1714500" cy="38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/>
        </p:nvSpPr>
        <p:spPr>
          <a:xfrm>
            <a:off x="645875" y="2296050"/>
            <a:ext cx="11976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Static Enemy Tank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7116350" y="2084100"/>
            <a:ext cx="137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Moving </a:t>
            </a:r>
            <a:r>
              <a:rPr lang="en">
                <a:solidFill>
                  <a:srgbClr val="CCCCCC"/>
                </a:solidFill>
              </a:rPr>
              <a:t>Enemy Tank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874475" y="3381750"/>
            <a:ext cx="1714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Player Controlled Tank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2586750" y="1101900"/>
            <a:ext cx="3970500" cy="3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- Two Player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2070" l="25144" r="24586" t="51907"/>
          <a:stretch/>
        </p:blipFill>
        <p:spPr>
          <a:xfrm>
            <a:off x="2930652" y="1398725"/>
            <a:ext cx="3282696" cy="31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0" y="128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 Owner: Steven, Scrum Master: Jonathan,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Developers: Sebastian, Minh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- User Stories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59513" l="3199" r="44602" t="25876"/>
          <a:stretch/>
        </p:blipFill>
        <p:spPr>
          <a:xfrm>
            <a:off x="540175" y="1830350"/>
            <a:ext cx="8020574" cy="12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3016050" y="3182400"/>
            <a:ext cx="311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Initial User Stories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- Strengths &amp; Weaknesses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user stories and meeting those specifications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Organizing tasks through the issue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Weaknesses: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- hard to test some of the GUI features using unit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Keeping track of time precisely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- Burndown Chart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50" y="1017725"/>
            <a:ext cx="764195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3105500" y="4780150"/>
            <a:ext cx="26742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As of 12/5/2019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70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 &amp; Inspiration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/ multiplayer game where tanks navigate through a maze in order to shoot and eliminate other tanks.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did we decide to program tanks? </a:t>
            </a:r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5186525" y="1477425"/>
            <a:ext cx="3576326" cy="3666075"/>
            <a:chOff x="2849475" y="1017725"/>
            <a:chExt cx="3576326" cy="3666075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/>
            </a:blip>
            <a:srcRect b="17654" l="27026" r="28116" t="9602"/>
            <a:stretch/>
          </p:blipFill>
          <p:spPr>
            <a:xfrm>
              <a:off x="2849475" y="1017725"/>
              <a:ext cx="3576326" cy="3262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 txBox="1"/>
            <p:nvPr/>
          </p:nvSpPr>
          <p:spPr>
            <a:xfrm>
              <a:off x="3022050" y="4331900"/>
              <a:ext cx="30999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</a:rPr>
                <a:t>Screenshot of TankTrouble game</a:t>
              </a:r>
              <a:endParaRPr sz="1200">
                <a:solidFill>
                  <a:srgbClr val="EFEFEF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Project Challenges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Deciding on a library to use for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and learning how to use third party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Scrum while learning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 and testing GUI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Merging branches that have changes on the same classes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What we learned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Find, set-up, and use third party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documentation and API for third party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Git and version control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Object Oriented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 a 2D video game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Future Release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leaderboard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initialize mazes and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 infinite amount of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sure enemy tanks do not move into each other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70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70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0177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Bullet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Tank (Abstract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Interfaces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Renderable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Drawable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Intersectable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SinglePlayerGameScene (Abstract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TwoPlayerGameScene (Concrete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GameManager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MenuScene (Abstract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TheGame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Data Structures &amp; Algorithms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structures used - 2D arrays, Lists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Calculating Angles - finds position of player, calculates the angle needed to rotate to be pointing at the player using trig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enemy tanks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Moving </a:t>
            </a:r>
            <a:r>
              <a:rPr lang="en"/>
              <a:t>- If player spotted, enemy turns towards player and shoots once at correct angle.  Otherwise, enemy moves forward until tank detects a wall and then turns right.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Static </a:t>
            </a:r>
            <a:r>
              <a:rPr lang="en"/>
              <a:t>- Finds player and checks if path is clear to shoot.  If clear, enemy rotates and shoots.  Otherwise, enemy will rotate to a randomly generated angle.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UML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59828" l="25024" r="46727" t="13874"/>
          <a:stretch/>
        </p:blipFill>
        <p:spPr>
          <a:xfrm>
            <a:off x="226525" y="1368050"/>
            <a:ext cx="4345474" cy="22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692850" y="3699100"/>
            <a:ext cx="2924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Simple UML of The Tank Classes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4">
            <a:alphaModFix/>
          </a:blip>
          <a:srcRect b="35383" l="27062" r="65247" t="57150"/>
          <a:stretch/>
        </p:blipFill>
        <p:spPr>
          <a:xfrm>
            <a:off x="5725163" y="1368050"/>
            <a:ext cx="2083282" cy="22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5445750" y="3699100"/>
            <a:ext cx="2642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Bullet - Tank Relationship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UML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63317" l="31892" r="1803" t="17501"/>
          <a:stretch/>
        </p:blipFill>
        <p:spPr>
          <a:xfrm>
            <a:off x="374922" y="3071350"/>
            <a:ext cx="8394149" cy="13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927850" y="4437250"/>
            <a:ext cx="3288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Simple UML of Single Player Levels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66263" l="41930" r="35767" t="14858"/>
          <a:stretch/>
        </p:blipFill>
        <p:spPr>
          <a:xfrm>
            <a:off x="2648687" y="285550"/>
            <a:ext cx="3999024" cy="19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59688" y="2430850"/>
            <a:ext cx="3000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Simple UML of Menu Classes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Libraries Used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Slick2D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Majority of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LWJGL which is based on OpenGL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Jamepad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/>
              <a:t>https://github.com/williamahartman/Jamepad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 game controllers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